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8" r:id="rId2"/>
  </p:sldIdLst>
  <p:sldSz cx="9720263" cy="17640300"/>
  <p:notesSz cx="9926638" cy="14355763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2633"/>
    <a:srgbClr val="144856"/>
    <a:srgbClr val="175A68"/>
    <a:srgbClr val="FE5E00"/>
    <a:srgbClr val="F8B30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5833" autoAdjust="0"/>
  </p:normalViewPr>
  <p:slideViewPr>
    <p:cSldViewPr snapToGrid="0">
      <p:cViewPr>
        <p:scale>
          <a:sx n="96" d="100"/>
          <a:sy n="96" d="100"/>
        </p:scale>
        <p:origin x="1110" y="-6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627EA94C-77A3-2040-8584-2856F8330D11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29025" y="1795463"/>
            <a:ext cx="266858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201" y="6908124"/>
            <a:ext cx="7942238" cy="5652309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696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29025" y="1795463"/>
            <a:ext cx="2668588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5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jpe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24" Type="http://schemas.openxmlformats.org/officeDocument/2006/relationships/image" Target="../media/image21.png"/><Relationship Id="rId32" Type="http://schemas.openxmlformats.org/officeDocument/2006/relationships/image" Target="../media/image29.jpeg"/><Relationship Id="rId5" Type="http://schemas.openxmlformats.org/officeDocument/2006/relationships/image" Target="../media/image3.jpg"/><Relationship Id="rId15" Type="http://schemas.openxmlformats.org/officeDocument/2006/relationships/image" Target="../media/image12.png"/><Relationship Id="rId23" Type="http://schemas.openxmlformats.org/officeDocument/2006/relationships/image" Target="../media/image20.jpeg"/><Relationship Id="rId28" Type="http://schemas.openxmlformats.org/officeDocument/2006/relationships/image" Target="../media/image25.png"/><Relationship Id="rId10" Type="http://schemas.openxmlformats.org/officeDocument/2006/relationships/hyperlink" Target="https://www.google.co.uk/url?sa=i&amp;url=https://www.coventrytelegraph.net/news/coventry-news/county-lines-drug-dealer-rugby-17011767&amp;psig=AOvVaw1xQFi_Bwuj-afkxeHd7U2U&amp;ust=1582804959363000&amp;source=images&amp;cd=vfe&amp;ved=0CAIQjRxqFwoTCOjarcGW7-cCFQAAAAAdAAAAABAR" TargetMode="External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1.jpe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11" y="16593488"/>
            <a:ext cx="1190411" cy="733012"/>
          </a:xfrm>
          <a:prstGeom prst="rect">
            <a:avLst/>
          </a:prstGeom>
        </p:spPr>
      </p:pic>
      <p:sp>
        <p:nvSpPr>
          <p:cNvPr id="373" name="Block Arc 372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67733" y="15522198"/>
            <a:ext cx="6361359" cy="610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9" name="Block Arc 378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158733" flipH="1">
            <a:off x="6546243" y="11550888"/>
            <a:ext cx="2791511" cy="2038484"/>
          </a:xfrm>
          <a:prstGeom prst="blockArc">
            <a:avLst>
              <a:gd name="adj1" fmla="val 10564808"/>
              <a:gd name="adj2" fmla="val 238022"/>
              <a:gd name="adj3" fmla="val 3089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1938312" y="11171897"/>
            <a:ext cx="5841604" cy="6549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0" name="Block Arc 389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63072" y="9289926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1" name="Block Arc 390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21496" y="7080488"/>
            <a:ext cx="2805423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8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032661" y="8981637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2" name="Block Arc 401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51861" y="4956553"/>
            <a:ext cx="2779463" cy="2186971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3" name="Block Arc 402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35774" y="2764840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1" y="4676732"/>
            <a:ext cx="5827819" cy="6041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894479" y="2424086"/>
            <a:ext cx="6023138" cy="6293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1077047" y="2380188"/>
            <a:ext cx="938427" cy="73596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972911" y="15175128"/>
            <a:ext cx="1214980" cy="1304869"/>
            <a:chOff x="7972911" y="15175128"/>
            <a:chExt cx="1214980" cy="130486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3AE9E14-E10F-B948-9B98-448B424F5230}"/>
                </a:ext>
              </a:extLst>
            </p:cNvPr>
            <p:cNvSpPr/>
            <p:nvPr/>
          </p:nvSpPr>
          <p:spPr>
            <a:xfrm>
              <a:off x="7972911" y="15175128"/>
              <a:ext cx="1214980" cy="1304869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23162F-40D5-754F-8102-37C01098A339}"/>
                </a:ext>
              </a:extLst>
            </p:cNvPr>
            <p:cNvSpPr/>
            <p:nvPr/>
          </p:nvSpPr>
          <p:spPr>
            <a:xfrm>
              <a:off x="8156535" y="15373663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872D16A-BBC9-2E43-BEA6-EDAFD0B01410}"/>
                </a:ext>
              </a:extLst>
            </p:cNvPr>
            <p:cNvSpPr txBox="1"/>
            <p:nvPr/>
          </p:nvSpPr>
          <p:spPr>
            <a:xfrm>
              <a:off x="8145671" y="15393117"/>
              <a:ext cx="841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YEAR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EF93840-4D42-2E4E-BB42-2F6115088283}"/>
                </a:ext>
              </a:extLst>
            </p:cNvPr>
            <p:cNvSpPr txBox="1"/>
            <p:nvPr/>
          </p:nvSpPr>
          <p:spPr>
            <a:xfrm>
              <a:off x="8145671" y="15445753"/>
              <a:ext cx="841074" cy="82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11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V="1">
            <a:off x="7101899" y="15907443"/>
            <a:ext cx="13537" cy="50576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3639885" y="16413935"/>
            <a:ext cx="2121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Long term commitments 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D7C00CA-40E4-AB48-B3D8-51DCEE8CA233}"/>
              </a:ext>
            </a:extLst>
          </p:cNvPr>
          <p:cNvSpPr txBox="1"/>
          <p:nvPr/>
        </p:nvSpPr>
        <p:spPr>
          <a:xfrm>
            <a:off x="133432" y="-22301"/>
            <a:ext cx="813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62633"/>
                </a:solidFill>
              </a:rPr>
              <a:t>KINGS LANGLEY Y11 PSHE LEARNING JOURNEY </a:t>
            </a:r>
          </a:p>
        </p:txBody>
      </p:sp>
      <p:pic>
        <p:nvPicPr>
          <p:cNvPr id="356" name="Picture 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62" y="430163"/>
            <a:ext cx="2840704" cy="702022"/>
          </a:xfrm>
          <a:prstGeom prst="rect">
            <a:avLst/>
          </a:prstGeom>
        </p:spPr>
      </p:pic>
      <p:grpSp>
        <p:nvGrpSpPr>
          <p:cNvPr id="188" name="Group 187"/>
          <p:cNvGrpSpPr/>
          <p:nvPr/>
        </p:nvGrpSpPr>
        <p:grpSpPr>
          <a:xfrm>
            <a:off x="31835" y="2030468"/>
            <a:ext cx="1214980" cy="1304869"/>
            <a:chOff x="1175025" y="6289916"/>
            <a:chExt cx="1214980" cy="1304869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E3AE9E14-E10F-B948-9B98-448B424F5230}"/>
                </a:ext>
              </a:extLst>
            </p:cNvPr>
            <p:cNvSpPr/>
            <p:nvPr/>
          </p:nvSpPr>
          <p:spPr>
            <a:xfrm>
              <a:off x="1175025" y="6289916"/>
              <a:ext cx="1214980" cy="1304869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223162F-40D5-754F-8102-37C01098A339}"/>
                </a:ext>
              </a:extLst>
            </p:cNvPr>
            <p:cNvSpPr/>
            <p:nvPr/>
          </p:nvSpPr>
          <p:spPr>
            <a:xfrm>
              <a:off x="1358649" y="6488451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EF93840-4D42-2E4E-BB42-2F6115088283}"/>
                </a:ext>
              </a:extLst>
            </p:cNvPr>
            <p:cNvSpPr txBox="1"/>
            <p:nvPr/>
          </p:nvSpPr>
          <p:spPr>
            <a:xfrm>
              <a:off x="1347785" y="6656987"/>
              <a:ext cx="84107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 dirty="0">
                  <a:ea typeface="Calibri"/>
                  <a:cs typeface="Calibri"/>
                </a:rPr>
                <a:t>Year</a:t>
              </a:r>
            </a:p>
            <a:p>
              <a:pPr algn="ctr"/>
              <a:r>
                <a:rPr lang="en-US" sz="2400" b="1" dirty="0">
                  <a:ea typeface="Calibri"/>
                  <a:cs typeface="Calibri"/>
                </a:rPr>
                <a:t>12</a:t>
              </a:r>
            </a:p>
          </p:txBody>
        </p:sp>
      </p:grp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5486400" y="15278793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3" name="TextBox 322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4647930" y="14929433"/>
            <a:ext cx="2453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Fertility and Parenthood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85" y="14212083"/>
            <a:ext cx="822830" cy="621906"/>
          </a:xfrm>
          <a:prstGeom prst="rect">
            <a:avLst/>
          </a:prstGeom>
        </p:spPr>
      </p:pic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V="1">
            <a:off x="4477433" y="15833484"/>
            <a:ext cx="13537" cy="50576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6255397" y="16482646"/>
            <a:ext cx="2453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Conflict resolutions in relationships</a:t>
            </a:r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H="1">
            <a:off x="2896405" y="15393117"/>
            <a:ext cx="31890" cy="35302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TextBox 33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2400544" y="14911294"/>
            <a:ext cx="1294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Pregnancy outcomes </a:t>
            </a:r>
          </a:p>
        </p:txBody>
      </p: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V="1">
            <a:off x="1574660" y="16078623"/>
            <a:ext cx="547980" cy="38862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TextBox 33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65919" y="13658178"/>
            <a:ext cx="11483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Pregnancy choices and abortion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64" y="12005627"/>
            <a:ext cx="803408" cy="803408"/>
          </a:xfrm>
          <a:prstGeom prst="rect">
            <a:avLst/>
          </a:prstGeom>
        </p:spPr>
      </p:pic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3477656" y="13243370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TextBox 34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2786574" y="12864397"/>
            <a:ext cx="1304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role of intimacy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75" y="12116226"/>
            <a:ext cx="1354961" cy="632315"/>
          </a:xfrm>
          <a:prstGeom prst="rect">
            <a:avLst/>
          </a:prstGeom>
        </p:spPr>
      </p:pic>
      <p:sp>
        <p:nvSpPr>
          <p:cNvPr id="346" name="TextBox 345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4778799" y="12906368"/>
            <a:ext cx="1701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Pornography </a:t>
            </a:r>
          </a:p>
        </p:txBody>
      </p: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7261627" y="12766889"/>
            <a:ext cx="165238" cy="557334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7464408" y="10623299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6825021" y="12575025"/>
            <a:ext cx="1304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Peer Pressure and coercion </a:t>
            </a:r>
          </a:p>
        </p:txBody>
      </p: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1097160" y="13847107"/>
            <a:ext cx="512851" cy="11790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5144352" y="13136658"/>
            <a:ext cx="0" cy="460583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4655248" y="10743049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6539977" y="10771896"/>
            <a:ext cx="1304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Mental health challenges  </a:t>
            </a:r>
          </a:p>
        </p:txBody>
      </p: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1239314" y="8743423"/>
            <a:ext cx="262372" cy="705072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TextBox 393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3751991" y="10553810"/>
            <a:ext cx="1304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Negative thinking patterns </a:t>
            </a: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2956036" y="8571680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TextBox 399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67193" y="9157057"/>
            <a:ext cx="1304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Recognizing signs of mental illness </a:t>
            </a:r>
          </a:p>
        </p:txBody>
      </p: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5964085" y="8777305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TextBox 407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3116828" y="8561215"/>
            <a:ext cx="1148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Loss and bereavement 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5996509" y="8062412"/>
            <a:ext cx="1112158" cy="43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Positive mental health </a:t>
            </a:r>
          </a:p>
        </p:txBody>
      </p: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H="1">
            <a:off x="7366038" y="6524710"/>
            <a:ext cx="535020" cy="235224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5376281" y="6413905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TextBox 45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7344246" y="6118377"/>
            <a:ext cx="994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Types of fraud </a:t>
            </a:r>
          </a:p>
        </p:txBody>
      </p: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2911068" y="6639374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TextBox 46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4778799" y="6157345"/>
            <a:ext cx="9940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Money mules 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2436954" y="6389115"/>
            <a:ext cx="1152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Managing risks </a:t>
            </a:r>
          </a:p>
        </p:txBody>
      </p: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  <a:stCxn id="477" idx="0"/>
          </p:cNvCxnSpPr>
          <p:nvPr/>
        </p:nvCxnSpPr>
        <p:spPr>
          <a:xfrm flipV="1">
            <a:off x="3013410" y="6105143"/>
            <a:ext cx="813120" cy="283972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AutoShape 22" descr="Image result for recognising and balancing emotion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10" y="5470926"/>
            <a:ext cx="1202490" cy="889010"/>
          </a:xfrm>
          <a:prstGeom prst="rect">
            <a:avLst/>
          </a:prstGeom>
        </p:spPr>
      </p:pic>
      <p:sp>
        <p:nvSpPr>
          <p:cNvPr id="479" name="TextBox 47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155107" y="4775678"/>
            <a:ext cx="1148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Being safe online </a:t>
            </a:r>
          </a:p>
        </p:txBody>
      </p: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1186348" y="4964607"/>
            <a:ext cx="512851" cy="11790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7041359" y="4411811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TextBox 487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6751445" y="3911481"/>
            <a:ext cx="994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Alcohol  and the law.</a:t>
            </a:r>
          </a:p>
        </p:txBody>
      </p: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5243723" y="4275126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TextBox 491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4655248" y="3921824"/>
            <a:ext cx="1260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country lines and cuckooing </a:t>
            </a:r>
          </a:p>
        </p:txBody>
      </p: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2714530" y="4500817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TextBox 506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2085362" y="4155057"/>
            <a:ext cx="1666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Alcohol and other drugs 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86" y="7857904"/>
            <a:ext cx="1196137" cy="672827"/>
          </a:xfrm>
          <a:prstGeom prst="rect">
            <a:avLst/>
          </a:prstGeom>
        </p:spPr>
      </p:pic>
      <p:pic>
        <p:nvPicPr>
          <p:cNvPr id="1050" name="Picture 26" descr="Image result for country line and drugs supply chai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67" y="3279142"/>
            <a:ext cx="1110217" cy="6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93" y="3238430"/>
            <a:ext cx="994014" cy="663193"/>
          </a:xfrm>
          <a:prstGeom prst="rect">
            <a:avLst/>
          </a:prstGeom>
        </p:spPr>
      </p:pic>
      <p:cxnSp>
        <p:nvCxnSpPr>
          <p:cNvPr id="508" name="Straight Connector 507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  <a:stCxn id="511" idx="0"/>
          </p:cNvCxnSpPr>
          <p:nvPr/>
        </p:nvCxnSpPr>
        <p:spPr>
          <a:xfrm flipH="1" flipV="1">
            <a:off x="8453443" y="4645461"/>
            <a:ext cx="500413" cy="478608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TextBox 51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8258208" y="5124069"/>
            <a:ext cx="1391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Addition and dependency. </a:t>
            </a: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74" y="5538896"/>
            <a:ext cx="1161408" cy="774650"/>
          </a:xfrm>
          <a:prstGeom prst="rect">
            <a:avLst/>
          </a:prstGeom>
        </p:spPr>
      </p:pic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H="1">
            <a:off x="8339318" y="2182766"/>
            <a:ext cx="628506" cy="709395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TextBox 52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8271331" y="1735850"/>
            <a:ext cx="9940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Breast and testicular cancer </a:t>
            </a:r>
          </a:p>
        </p:txBody>
      </p: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3940653" y="2021335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7" name="TextBox 526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3275346" y="1631852"/>
            <a:ext cx="14604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Money stresses &amp; pressures. </a:t>
            </a:r>
          </a:p>
        </p:txBody>
      </p: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>
            <a:off x="2548604" y="1982437"/>
            <a:ext cx="1" cy="58055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TextBox 530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1861122" y="1690452"/>
            <a:ext cx="1218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Planning for my future 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0" y="886845"/>
            <a:ext cx="1051728" cy="70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0CF529-3647-B737-D255-0CD0B90A13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7866" y="16766089"/>
            <a:ext cx="1652707" cy="929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4F798-66DF-7D6C-D991-D17DCE3E0B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7595" y="16620250"/>
            <a:ext cx="906750" cy="906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9D0172-4162-660F-3AF6-77FD32B9AA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8555" y="14205629"/>
            <a:ext cx="902056" cy="5990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F54A34-496F-CE4A-7112-0D2407CB5F53}"/>
              </a:ext>
            </a:extLst>
          </p:cNvPr>
          <p:cNvSpPr txBox="1"/>
          <p:nvPr/>
        </p:nvSpPr>
        <p:spPr>
          <a:xfrm>
            <a:off x="6609751" y="1741919"/>
            <a:ext cx="1104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Prejudice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EF4F0-B158-E390-55C8-C0DF59BCC9D1}"/>
              </a:ext>
            </a:extLst>
          </p:cNvPr>
          <p:cNvSpPr txBox="1"/>
          <p:nvPr/>
        </p:nvSpPr>
        <p:spPr>
          <a:xfrm>
            <a:off x="4953629" y="1830664"/>
            <a:ext cx="1104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Equality Act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405980-BAB7-86F1-65BD-1603F7FE1B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08718" y="889688"/>
            <a:ext cx="1198458" cy="889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3CBB46-7CD9-1046-9D1B-D23484496F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1719" y="1120277"/>
            <a:ext cx="981772" cy="552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6E31DA-C07F-83F8-4259-C996FCF0AC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8569043" y="1052616"/>
            <a:ext cx="857134" cy="64380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B20FC9-B71D-2077-4EC1-6944CBE75401}"/>
              </a:ext>
            </a:extLst>
          </p:cNvPr>
          <p:cNvCxnSpPr>
            <a:cxnSpLocks/>
          </p:cNvCxnSpPr>
          <p:nvPr/>
        </p:nvCxnSpPr>
        <p:spPr>
          <a:xfrm flipH="1">
            <a:off x="5989321" y="1758954"/>
            <a:ext cx="628506" cy="709395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A8CF8E9-948F-0650-9DFF-F10B220DF76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928628" y="3379100"/>
            <a:ext cx="1170955" cy="6569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BAFC9A-998B-C527-3DBF-BAD03987378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38594" y="3340560"/>
            <a:ext cx="757516" cy="757516"/>
          </a:xfrm>
          <a:prstGeom prst="rect">
            <a:avLst/>
          </a:prstGeom>
        </p:spPr>
      </p:pic>
      <p:pic>
        <p:nvPicPr>
          <p:cNvPr id="1034" name="Picture 10" descr="Internet Safety &amp; PREVENT :: Hyde High School">
            <a:extLst>
              <a:ext uri="{FF2B5EF4-FFF2-40B4-BE49-F238E27FC236}">
                <a16:creationId xmlns:a16="http://schemas.microsoft.com/office/drawing/2014/main" id="{FA7C839F-DB5E-87AE-5161-B232DFA3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7" y="3928178"/>
            <a:ext cx="1359312" cy="84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279BEE-758A-2F78-70CC-970BC06E243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65375" y="5357484"/>
            <a:ext cx="1049961" cy="700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AC6D24-DC5B-C921-3E2A-B145016448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90537" y="5280267"/>
            <a:ext cx="1597706" cy="837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C4A5DF-BE3D-EDF6-9ADE-D089174C7BF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21549" y="9697360"/>
            <a:ext cx="1341474" cy="892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70204D0-D89B-55B7-99C9-D60211E0EBA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9675" y="7900903"/>
            <a:ext cx="1508953" cy="100596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151469B-8A29-BE25-F2D9-8C486ED5AEC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34994" y="7570126"/>
            <a:ext cx="1891166" cy="9377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156C1E-CF9B-7B40-23E7-1236860F117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86748" y="9894889"/>
            <a:ext cx="1093486" cy="7688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9E70F45-83CD-929B-49CE-27F757462E8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45839" y="11848162"/>
            <a:ext cx="1063894" cy="7896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77A378D-A2B6-6C98-9059-9EE419B7703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4423" y="12507939"/>
            <a:ext cx="1583772" cy="890872"/>
          </a:xfrm>
          <a:prstGeom prst="rect">
            <a:avLst/>
          </a:prstGeom>
        </p:spPr>
      </p:pic>
      <p:pic>
        <p:nvPicPr>
          <p:cNvPr id="1054" name="Picture 30" descr="FIGURING OUT YOUR FUTURE: HOW PLANNING EARLY CAN AID IN YOUR FUTURE SUCCESS  – the word">
            <a:extLst>
              <a:ext uri="{FF2B5EF4-FFF2-40B4-BE49-F238E27FC236}">
                <a16:creationId xmlns:a16="http://schemas.microsoft.com/office/drawing/2014/main" id="{1A52914E-5D62-E0E8-9433-44E4C777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6" y="1056245"/>
            <a:ext cx="1195594" cy="6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94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6137</TotalTime>
  <Words>96</Words>
  <Application>Microsoft Office PowerPoint</Application>
  <PresentationFormat>Custom</PresentationFormat>
  <Paragraphs>32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M Moyo</cp:lastModifiedBy>
  <cp:revision>346</cp:revision>
  <cp:lastPrinted>2020-01-16T11:56:59Z</cp:lastPrinted>
  <dcterms:created xsi:type="dcterms:W3CDTF">2018-02-08T08:28:53Z</dcterms:created>
  <dcterms:modified xsi:type="dcterms:W3CDTF">2023-10-02T08:42:41Z</dcterms:modified>
</cp:coreProperties>
</file>