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8" r:id="rId2"/>
  </p:sldIdLst>
  <p:sldSz cx="9720263" cy="17640300"/>
  <p:notesSz cx="9926638" cy="1435576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633"/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F44A5-3CCA-457C-ECC5-EDAA965A7F47}" v="23" dt="2023-10-02T06:37:13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96" d="100"/>
          <a:sy n="96" d="100"/>
        </p:scale>
        <p:origin x="1110" y="-2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627EA94C-77A3-2040-8584-2856F8330D11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6908124"/>
            <a:ext cx="7942238" cy="5652309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29025" y="1795463"/>
            <a:ext cx="2668588" cy="484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5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02/10/2023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9" Type="http://schemas.openxmlformats.org/officeDocument/2006/relationships/image" Target="../media/image36.jpe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3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24" Type="http://schemas.openxmlformats.org/officeDocument/2006/relationships/image" Target="../media/image22.jpg"/><Relationship Id="rId32" Type="http://schemas.openxmlformats.org/officeDocument/2006/relationships/image" Target="../media/image30.png"/><Relationship Id="rId37" Type="http://schemas.openxmlformats.org/officeDocument/2006/relationships/image" Target="../media/image34.jpeg"/><Relationship Id="rId40" Type="http://schemas.openxmlformats.org/officeDocument/2006/relationships/image" Target="../media/image37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g"/><Relationship Id="rId28" Type="http://schemas.openxmlformats.org/officeDocument/2006/relationships/image" Target="../media/image26.jpg"/><Relationship Id="rId36" Type="http://schemas.openxmlformats.org/officeDocument/2006/relationships/image" Target="../media/image33.jpeg"/><Relationship Id="rId10" Type="http://schemas.openxmlformats.org/officeDocument/2006/relationships/image" Target="../media/image8.jpeg"/><Relationship Id="rId19" Type="http://schemas.openxmlformats.org/officeDocument/2006/relationships/image" Target="../media/image17.jp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g"/><Relationship Id="rId22" Type="http://schemas.openxmlformats.org/officeDocument/2006/relationships/image" Target="../media/image20.jpg"/><Relationship Id="rId27" Type="http://schemas.openxmlformats.org/officeDocument/2006/relationships/image" Target="../media/image25.jpeg"/><Relationship Id="rId30" Type="http://schemas.openxmlformats.org/officeDocument/2006/relationships/image" Target="../media/image28.jpg"/><Relationship Id="rId35" Type="http://schemas.openxmlformats.org/officeDocument/2006/relationships/hyperlink" Target="https://www.google.co.uk/url?sa=i&amp;url=https://www.coventrytelegraph.net/news/coventry-news/county-lines-drug-dealer-rugby-17011767&amp;psig=AOvVaw1xQFi_Bwuj-afkxeHd7U2U&amp;ust=1582804959363000&amp;source=images&amp;cd=vfe&amp;ved=0CAIQjRxqFwoTCOjarcGW7-cCFQAAAAAdAAAAABAR" TargetMode="External"/><Relationship Id="rId43" Type="http://schemas.openxmlformats.org/officeDocument/2006/relationships/image" Target="../media/image40.png"/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jp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30" y="14624217"/>
            <a:ext cx="1190411" cy="733012"/>
          </a:xfrm>
          <a:prstGeom prst="rect">
            <a:avLst/>
          </a:prstGeom>
        </p:spPr>
      </p:pic>
      <p:sp>
        <p:nvSpPr>
          <p:cNvPr id="373" name="Block Arc 372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" name="Block Arc 378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158733" flipH="1">
            <a:off x="6546243" y="11550888"/>
            <a:ext cx="2791511" cy="2038484"/>
          </a:xfrm>
          <a:prstGeom prst="blockArc">
            <a:avLst>
              <a:gd name="adj1" fmla="val 10564808"/>
              <a:gd name="adj2" fmla="val 238022"/>
              <a:gd name="adj3" fmla="val 3089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987059" y="11180978"/>
            <a:ext cx="5841604" cy="6549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0" name="Block Arc 389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1" name="Block Arc 390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21496" y="7080488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8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2" name="Block Arc 401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1861" y="4956553"/>
            <a:ext cx="2779463" cy="218697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3" name="Block Arc 402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76484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76732"/>
            <a:ext cx="5827819" cy="60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894479" y="2424086"/>
            <a:ext cx="6023138" cy="6293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077047" y="2380188"/>
            <a:ext cx="938427" cy="73596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972911" y="15175128"/>
            <a:ext cx="1214980" cy="1304869"/>
            <a:chOff x="7972911" y="15175128"/>
            <a:chExt cx="1214980" cy="130486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3AE9E14-E10F-B948-9B98-448B424F5230}"/>
                </a:ext>
              </a:extLst>
            </p:cNvPr>
            <p:cNvSpPr/>
            <p:nvPr/>
          </p:nvSpPr>
          <p:spPr>
            <a:xfrm>
              <a:off x="7972911" y="15175128"/>
              <a:ext cx="1214980" cy="130486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223162F-40D5-754F-8102-37C01098A339}"/>
                </a:ext>
              </a:extLst>
            </p:cNvPr>
            <p:cNvSpPr/>
            <p:nvPr/>
          </p:nvSpPr>
          <p:spPr>
            <a:xfrm>
              <a:off x="8156535" y="15373663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72D16A-BBC9-2E43-BEA6-EDAFD0B01410}"/>
                </a:ext>
              </a:extLst>
            </p:cNvPr>
            <p:cNvSpPr txBox="1"/>
            <p:nvPr/>
          </p:nvSpPr>
          <p:spPr>
            <a:xfrm>
              <a:off x="8145671" y="15393117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YEAR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EF93840-4D42-2E4E-BB42-2F6115088283}"/>
                </a:ext>
              </a:extLst>
            </p:cNvPr>
            <p:cNvSpPr txBox="1"/>
            <p:nvPr/>
          </p:nvSpPr>
          <p:spPr>
            <a:xfrm>
              <a:off x="8145671" y="15445753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10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7101899" y="15907443"/>
            <a:ext cx="13537" cy="50576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3639885" y="16413935"/>
            <a:ext cx="2121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Different types relationships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D7C00CA-40E4-AB48-B3D8-51DCEE8CA233}"/>
              </a:ext>
            </a:extLst>
          </p:cNvPr>
          <p:cNvSpPr txBox="1"/>
          <p:nvPr/>
        </p:nvSpPr>
        <p:spPr>
          <a:xfrm>
            <a:off x="133432" y="-22301"/>
            <a:ext cx="81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62633"/>
                </a:solidFill>
              </a:rPr>
              <a:t>KINGS LANGLEY KS4 PSHE LEARNING JOURNEY </a:t>
            </a:r>
          </a:p>
        </p:txBody>
      </p:sp>
      <p:pic>
        <p:nvPicPr>
          <p:cNvPr id="356" name="Picture 3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62" y="430163"/>
            <a:ext cx="2840704" cy="702022"/>
          </a:xfrm>
          <a:prstGeom prst="rect">
            <a:avLst/>
          </a:prstGeom>
        </p:spPr>
      </p:pic>
      <p:grpSp>
        <p:nvGrpSpPr>
          <p:cNvPr id="188" name="Group 187"/>
          <p:cNvGrpSpPr/>
          <p:nvPr/>
        </p:nvGrpSpPr>
        <p:grpSpPr>
          <a:xfrm>
            <a:off x="31835" y="2030468"/>
            <a:ext cx="1214980" cy="1304869"/>
            <a:chOff x="1175025" y="6289916"/>
            <a:chExt cx="1214980" cy="1304869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E3AE9E14-E10F-B948-9B98-448B424F5230}"/>
                </a:ext>
              </a:extLst>
            </p:cNvPr>
            <p:cNvSpPr/>
            <p:nvPr/>
          </p:nvSpPr>
          <p:spPr>
            <a:xfrm>
              <a:off x="1175025" y="6289916"/>
              <a:ext cx="1214980" cy="130486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4223162F-40D5-754F-8102-37C01098A339}"/>
                </a:ext>
              </a:extLst>
            </p:cNvPr>
            <p:cNvSpPr/>
            <p:nvPr/>
          </p:nvSpPr>
          <p:spPr>
            <a:xfrm>
              <a:off x="1358649" y="648845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EF93840-4D42-2E4E-BB42-2F6115088283}"/>
                </a:ext>
              </a:extLst>
            </p:cNvPr>
            <p:cNvSpPr txBox="1"/>
            <p:nvPr/>
          </p:nvSpPr>
          <p:spPr>
            <a:xfrm>
              <a:off x="1347785" y="6656987"/>
              <a:ext cx="841074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 dirty="0">
                  <a:ea typeface="Calibri"/>
                  <a:cs typeface="Calibri"/>
                </a:rPr>
                <a:t>Year</a:t>
              </a:r>
            </a:p>
            <a:p>
              <a:pPr algn="ctr"/>
              <a:r>
                <a:rPr lang="en-US" sz="2400" b="1" dirty="0">
                  <a:ea typeface="Calibri"/>
                  <a:cs typeface="Calibri"/>
                </a:rPr>
                <a:t>11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51" y="16798448"/>
            <a:ext cx="747431" cy="754905"/>
          </a:xfrm>
          <a:prstGeom prst="rect">
            <a:avLst/>
          </a:prstGeom>
        </p:spPr>
      </p:pic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5486400" y="15278793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4647930" y="14929433"/>
            <a:ext cx="2453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Parenting skills and family tree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85" y="14212083"/>
            <a:ext cx="822830" cy="621906"/>
          </a:xfrm>
          <a:prstGeom prst="rect">
            <a:avLst/>
          </a:prstGeom>
        </p:spPr>
      </p:pic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4308933" y="15817482"/>
            <a:ext cx="13537" cy="50576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6255397" y="16482646"/>
            <a:ext cx="2453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Different types &amp; levels of relationships</a:t>
            </a: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2896405" y="15393117"/>
            <a:ext cx="31890" cy="35302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2400544" y="14911294"/>
            <a:ext cx="1294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Tensions between teens and parents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75" y="14212083"/>
            <a:ext cx="899681" cy="599787"/>
          </a:xfrm>
          <a:prstGeom prst="rect">
            <a:avLst/>
          </a:prstGeom>
        </p:spPr>
      </p:pic>
      <p:sp>
        <p:nvSpPr>
          <p:cNvPr id="334" name="TextBox 333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221438" y="15775142"/>
            <a:ext cx="1434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Divorce – when relationships break down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  <a:stCxn id="334" idx="0"/>
          </p:cNvCxnSpPr>
          <p:nvPr/>
        </p:nvCxnSpPr>
        <p:spPr>
          <a:xfrm flipV="1">
            <a:off x="938664" y="15491170"/>
            <a:ext cx="672350" cy="28397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" y="16319796"/>
            <a:ext cx="1088048" cy="1054896"/>
          </a:xfrm>
          <a:prstGeom prst="rect">
            <a:avLst/>
          </a:prstGeom>
        </p:spPr>
      </p:pic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4360883" y="13162687"/>
            <a:ext cx="12284" cy="510105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65919" y="13658178"/>
            <a:ext cx="1148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Consent &amp; rape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7" y="12834778"/>
            <a:ext cx="803408" cy="803408"/>
          </a:xfrm>
          <a:prstGeom prst="rect">
            <a:avLst/>
          </a:prstGeom>
        </p:spPr>
      </p:pic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2794929" y="13165345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TextBox 340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2328404" y="12764036"/>
            <a:ext cx="1304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Grooming &amp; sexual exploitation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04" y="12012439"/>
            <a:ext cx="1143753" cy="754877"/>
          </a:xfrm>
          <a:prstGeom prst="rect">
            <a:avLst/>
          </a:prstGeom>
        </p:spPr>
      </p:pic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 flipV="1">
            <a:off x="7635260" y="13745896"/>
            <a:ext cx="8594" cy="48074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79" y="12177752"/>
            <a:ext cx="1354961" cy="632315"/>
          </a:xfrm>
          <a:prstGeom prst="rect">
            <a:avLst/>
          </a:prstGeom>
        </p:spPr>
      </p:pic>
      <p:sp>
        <p:nvSpPr>
          <p:cNvPr id="346" name="TextBox 345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5562517" y="12925635"/>
            <a:ext cx="1701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Peer to peer sexual abuse</a:t>
            </a:r>
          </a:p>
        </p:txBody>
      </p: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  <a:stCxn id="352" idx="0"/>
          </p:cNvCxnSpPr>
          <p:nvPr/>
        </p:nvCxnSpPr>
        <p:spPr>
          <a:xfrm flipH="1" flipV="1">
            <a:off x="8620359" y="13249000"/>
            <a:ext cx="477902" cy="47860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3710700" y="12726497"/>
            <a:ext cx="1574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Sexual health (sexually transmitted infections)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56" y="11915321"/>
            <a:ext cx="1164759" cy="823433"/>
          </a:xfrm>
          <a:prstGeom prst="rect">
            <a:avLst/>
          </a:prstGeom>
        </p:spPr>
      </p:pic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7228452" y="10880214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7108666" y="14260046"/>
            <a:ext cx="1304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Different types of contraception</a:t>
            </a:r>
          </a:p>
        </p:txBody>
      </p: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4430816" y="10768866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8476258" y="13727609"/>
            <a:ext cx="1244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Domestic violence (when relationships go wrong)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13" y="14576596"/>
            <a:ext cx="742082" cy="627060"/>
          </a:xfrm>
          <a:prstGeom prst="rect">
            <a:avLst/>
          </a:prstGeom>
        </p:spPr>
      </p:pic>
      <p:sp>
        <p:nvSpPr>
          <p:cNvPr id="353" name="TextBox 352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8651274" y="11145682"/>
            <a:ext cx="100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Unifrog</a:t>
            </a:r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74" y="11179432"/>
            <a:ext cx="489706" cy="734560"/>
          </a:xfrm>
          <a:prstGeom prst="rect">
            <a:avLst/>
          </a:prstGeom>
        </p:spPr>
      </p:pic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8393232" y="11546712"/>
            <a:ext cx="535020" cy="23522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TextBox 356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6786697" y="10453633"/>
            <a:ext cx="1434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Apprenticeships &amp; post 16 options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00" y="9856226"/>
            <a:ext cx="1130077" cy="673979"/>
          </a:xfrm>
          <a:prstGeom prst="rect">
            <a:avLst/>
          </a:prstGeom>
        </p:spPr>
      </p:pic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5964085" y="10966161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TextBox 360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5549794" y="10651802"/>
            <a:ext cx="1148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Writing a CV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18" y="9846110"/>
            <a:ext cx="1201950" cy="799843"/>
          </a:xfrm>
          <a:prstGeom prst="rect">
            <a:avLst/>
          </a:prstGeom>
        </p:spPr>
      </p:pic>
      <p:sp>
        <p:nvSpPr>
          <p:cNvPr id="364" name="TextBox 363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4039256" y="10467599"/>
            <a:ext cx="1304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Employability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62" y="9906201"/>
            <a:ext cx="1007401" cy="560367"/>
          </a:xfrm>
          <a:prstGeom prst="rect">
            <a:avLst/>
          </a:prstGeom>
        </p:spPr>
      </p:pic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1097160" y="13847107"/>
            <a:ext cx="512851" cy="11790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6340959" y="13212209"/>
            <a:ext cx="0" cy="46058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2915751" y="10795300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TextBox 384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2524191" y="10494033"/>
            <a:ext cx="1304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Voluntary work 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34" y="9633805"/>
            <a:ext cx="859361" cy="859361"/>
          </a:xfrm>
          <a:prstGeom prst="rect">
            <a:avLst/>
          </a:prstGeom>
        </p:spPr>
      </p:pic>
      <p:sp>
        <p:nvSpPr>
          <p:cNvPr id="386" name="TextBox 385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27959" y="11287169"/>
            <a:ext cx="1434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Shared identity and experiences – Diversity in Britain</a:t>
            </a:r>
          </a:p>
        </p:txBody>
      </p: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  <a:stCxn id="386" idx="0"/>
          </p:cNvCxnSpPr>
          <p:nvPr/>
        </p:nvCxnSpPr>
        <p:spPr>
          <a:xfrm flipV="1">
            <a:off x="745185" y="11003197"/>
            <a:ext cx="672350" cy="28397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1" y="11954312"/>
            <a:ext cx="1083319" cy="727484"/>
          </a:xfrm>
          <a:prstGeom prst="rect">
            <a:avLst/>
          </a:prstGeom>
        </p:spPr>
      </p:pic>
      <p:sp>
        <p:nvSpPr>
          <p:cNvPr id="388" name="TextBox 387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65919" y="9106195"/>
            <a:ext cx="1148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Challenging discrimination </a:t>
            </a:r>
          </a:p>
        </p:txBody>
      </p: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1097160" y="9295124"/>
            <a:ext cx="512851" cy="11790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" y="8262784"/>
            <a:ext cx="1150156" cy="821233"/>
          </a:xfrm>
          <a:prstGeom prst="rect">
            <a:avLst/>
          </a:prstGeom>
        </p:spPr>
      </p:pic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2862102" y="8841211"/>
            <a:ext cx="28662" cy="5081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2375794" y="8467321"/>
            <a:ext cx="1304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Gender and Language 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99" y="7813463"/>
            <a:ext cx="1089330" cy="615636"/>
          </a:xfrm>
          <a:prstGeom prst="rect">
            <a:avLst/>
          </a:prstGeom>
        </p:spPr>
      </p:pic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4360882" y="8741974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TextBox 399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3862560" y="8440707"/>
            <a:ext cx="1304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Gambling addiction 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65" y="7654309"/>
            <a:ext cx="1591394" cy="795697"/>
          </a:xfrm>
          <a:prstGeom prst="rect">
            <a:avLst/>
          </a:prstGeom>
        </p:spPr>
      </p:pic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5964085" y="8777305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5549794" y="8462946"/>
            <a:ext cx="1148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Having a say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59" y="7491683"/>
            <a:ext cx="1341475" cy="979328"/>
          </a:xfrm>
          <a:prstGeom prst="rect">
            <a:avLst/>
          </a:prstGeom>
        </p:spPr>
      </p:pic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7276403" y="8741974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TextBox 412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6834648" y="8315393"/>
            <a:ext cx="1082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Taking part in a debate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89" y="7578161"/>
            <a:ext cx="1127016" cy="743177"/>
          </a:xfrm>
          <a:prstGeom prst="rect">
            <a:avLst/>
          </a:prstGeom>
        </p:spPr>
      </p:pic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  <a:stCxn id="416" idx="0"/>
          </p:cNvCxnSpPr>
          <p:nvPr/>
        </p:nvCxnSpPr>
        <p:spPr>
          <a:xfrm flipH="1" flipV="1">
            <a:off x="8508752" y="8930067"/>
            <a:ext cx="308632" cy="47860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8364649" y="9408675"/>
            <a:ext cx="905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Democracy 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06" y="9733282"/>
            <a:ext cx="1161408" cy="774650"/>
          </a:xfrm>
          <a:prstGeom prst="rect">
            <a:avLst/>
          </a:prstGeom>
        </p:spPr>
      </p:pic>
      <p:sp>
        <p:nvSpPr>
          <p:cNvPr id="418" name="TextBox 417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8817384" y="6383284"/>
            <a:ext cx="100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House of Lords – do they need to reform?</a:t>
            </a:r>
          </a:p>
        </p:txBody>
      </p: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8483775" y="7151606"/>
            <a:ext cx="535020" cy="23522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55" y="6298985"/>
            <a:ext cx="919498" cy="459749"/>
          </a:xfrm>
          <a:prstGeom prst="rect">
            <a:avLst/>
          </a:prstGeom>
        </p:spPr>
      </p:pic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7276403" y="6550722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6947983" y="6050038"/>
            <a:ext cx="994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Revision strategies </a:t>
            </a:r>
          </a:p>
        </p:txBody>
      </p: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5957630" y="6540727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5629210" y="6040043"/>
            <a:ext cx="994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Revision strategies </a:t>
            </a:r>
          </a:p>
        </p:txBody>
      </p: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4435490" y="6639374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4107070" y="6138690"/>
            <a:ext cx="994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Revision strategies 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2911068" y="6639374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xtBox 460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2582648" y="6138690"/>
            <a:ext cx="994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Revision strategies 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59" y="5345921"/>
            <a:ext cx="605639" cy="85116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0" y="5347840"/>
            <a:ext cx="644389" cy="93886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83" y="5330077"/>
            <a:ext cx="1045381" cy="78403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14" y="5524978"/>
            <a:ext cx="1087830" cy="543915"/>
          </a:xfrm>
          <a:prstGeom prst="rect">
            <a:avLst/>
          </a:prstGeom>
        </p:spPr>
      </p:pic>
      <p:sp>
        <p:nvSpPr>
          <p:cNvPr id="477" name="TextBox 476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-55751" y="6208487"/>
            <a:ext cx="1152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Recognising</a:t>
            </a:r>
            <a:r>
              <a:rPr lang="en-US" sz="1100" dirty="0"/>
              <a:t> &amp; balancing emotions</a:t>
            </a:r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  <a:stCxn id="477" idx="0"/>
          </p:cNvCxnSpPr>
          <p:nvPr/>
        </p:nvCxnSpPr>
        <p:spPr>
          <a:xfrm flipV="1">
            <a:off x="520705" y="5924515"/>
            <a:ext cx="813120" cy="28397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utoShape 22" descr="Image result for recognising and balancing emotion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" y="6753141"/>
            <a:ext cx="1202490" cy="889010"/>
          </a:xfrm>
          <a:prstGeom prst="rect">
            <a:avLst/>
          </a:prstGeom>
        </p:spPr>
      </p:pic>
      <p:sp>
        <p:nvSpPr>
          <p:cNvPr id="479" name="TextBox 478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155107" y="4775678"/>
            <a:ext cx="1148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Depression</a:t>
            </a:r>
          </a:p>
        </p:txBody>
      </p: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1186348" y="4964607"/>
            <a:ext cx="512851" cy="11790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" y="4054047"/>
            <a:ext cx="1242866" cy="699112"/>
          </a:xfrm>
          <a:prstGeom prst="rect">
            <a:avLst/>
          </a:prstGeom>
        </p:spPr>
      </p:pic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7079865" y="4412165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TextBox 487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6751445" y="3911481"/>
            <a:ext cx="994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Alcohol and young people</a:t>
            </a:r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5761092" y="4402170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" name="TextBox 491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5166600" y="3901486"/>
            <a:ext cx="126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Drugs supply chain and country lines</a:t>
            </a:r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4238952" y="4500817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TextBox 500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3910532" y="4000133"/>
            <a:ext cx="994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Coping with mental health</a:t>
            </a:r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2714530" y="4500817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7" name="TextBox 506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1894214" y="4136578"/>
            <a:ext cx="1666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Stress, pressure &amp; exams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72" y="3472401"/>
            <a:ext cx="858740" cy="70292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71" y="3326790"/>
            <a:ext cx="1196137" cy="672827"/>
          </a:xfrm>
          <a:prstGeom prst="rect">
            <a:avLst/>
          </a:prstGeom>
        </p:spPr>
      </p:pic>
      <p:pic>
        <p:nvPicPr>
          <p:cNvPr id="1050" name="Picture 26" descr="Image result for country line and drugs supply chain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42" y="3298561"/>
            <a:ext cx="1110217" cy="6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93" y="3336122"/>
            <a:ext cx="847590" cy="565501"/>
          </a:xfrm>
          <a:prstGeom prst="rect">
            <a:avLst/>
          </a:prstGeom>
        </p:spPr>
      </p:pic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  <a:stCxn id="511" idx="0"/>
          </p:cNvCxnSpPr>
          <p:nvPr/>
        </p:nvCxnSpPr>
        <p:spPr>
          <a:xfrm flipH="1" flipV="1">
            <a:off x="8453443" y="4645461"/>
            <a:ext cx="439008" cy="47860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TextBox 510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8258208" y="5124069"/>
            <a:ext cx="1268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What is addition? 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87" y="5362287"/>
            <a:ext cx="1161408" cy="774650"/>
          </a:xfrm>
          <a:prstGeom prst="rect">
            <a:avLst/>
          </a:prstGeom>
        </p:spPr>
      </p:pic>
      <p:sp>
        <p:nvSpPr>
          <p:cNvPr id="512" name="TextBox 511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8492373" y="2142275"/>
            <a:ext cx="1341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How addictions affects families</a:t>
            </a:r>
          </a:p>
        </p:txBody>
      </p: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H="1">
            <a:off x="8416815" y="2700115"/>
            <a:ext cx="535020" cy="23522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58" y="1494670"/>
            <a:ext cx="895183" cy="597080"/>
          </a:xfrm>
          <a:prstGeom prst="rect">
            <a:avLst/>
          </a:prstGeom>
        </p:spPr>
      </p:pic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6350649" y="2069775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 520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5916360" y="1756048"/>
            <a:ext cx="994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Consumerism</a:t>
            </a:r>
          </a:p>
        </p:txBody>
      </p: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5031876" y="2059780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TextBox 526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4525845" y="1521674"/>
            <a:ext cx="14604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Money stresses &amp; pressures – credit cards</a:t>
            </a:r>
          </a:p>
        </p:txBody>
      </p: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>
            <a:off x="3509736" y="2158427"/>
            <a:ext cx="1" cy="58055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" name="TextBox 530">
            <a:extLst>
              <a:ext uri="{FF2B5EF4-FFF2-40B4-BE49-F238E27FC236}">
                <a16:creationId xmlns:a16="http://schemas.microsoft.com/office/drawing/2014/main" id="{1D43B973-AA12-4345-90A5-05DCC0B4FECD}"/>
              </a:ext>
            </a:extLst>
          </p:cNvPr>
          <p:cNvSpPr txBox="1"/>
          <p:nvPr/>
        </p:nvSpPr>
        <p:spPr>
          <a:xfrm>
            <a:off x="2969531" y="1797393"/>
            <a:ext cx="1218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Work experience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74" y="759532"/>
            <a:ext cx="1051728" cy="70115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85" y="837251"/>
            <a:ext cx="1426812" cy="713406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70" y="956643"/>
            <a:ext cx="1670134" cy="76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040207" y="16675545"/>
            <a:ext cx="1061832" cy="7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9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6013</TotalTime>
  <Words>163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 Moyo</cp:lastModifiedBy>
  <cp:revision>341</cp:revision>
  <cp:lastPrinted>2020-01-16T11:56:59Z</cp:lastPrinted>
  <dcterms:created xsi:type="dcterms:W3CDTF">2018-02-08T08:28:53Z</dcterms:created>
  <dcterms:modified xsi:type="dcterms:W3CDTF">2023-10-02T06:38:55Z</dcterms:modified>
</cp:coreProperties>
</file>